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2"/>
  </p:notesMasterIdLst>
  <p:handoutMasterIdLst>
    <p:handoutMasterId r:id="rId43"/>
  </p:handoutMasterIdLst>
  <p:sldIdLst>
    <p:sldId id="332" r:id="rId3"/>
    <p:sldId id="1828"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260" r:id="rId32"/>
    <p:sldId id="330" r:id="rId33"/>
    <p:sldId id="331" r:id="rId34"/>
    <p:sldId id="326" r:id="rId35"/>
    <p:sldId id="327" r:id="rId36"/>
    <p:sldId id="328" r:id="rId37"/>
    <p:sldId id="282" r:id="rId38"/>
    <p:sldId id="283" r:id="rId39"/>
    <p:sldId id="284" r:id="rId40"/>
    <p:sldId id="285" r:id="rId41"/>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5" autoAdjust="0"/>
    <p:restoredTop sz="95687" autoAdjust="0"/>
  </p:normalViewPr>
  <p:slideViewPr>
    <p:cSldViewPr snapToGrid="0" showGuides="1">
      <p:cViewPr varScale="1">
        <p:scale>
          <a:sx n="116" d="100"/>
          <a:sy n="116" d="100"/>
        </p:scale>
        <p:origin x="715" y="77"/>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3/21/2021</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3/21/2021</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dirty="0"/>
              <a:t>Argonne National Laboratory</a:t>
            </a:r>
          </a:p>
          <a:p>
            <a:r>
              <a:rPr lang="en-US" dirty="0"/>
              <a:t>Better Scientific Software Tutorial, ISS, March 2021</a:t>
            </a:r>
            <a:br>
              <a:rPr lang="en-US" dirty="0"/>
            </a:br>
            <a:endParaRPr lang="en-US" dirty="0"/>
          </a:p>
          <a:p>
            <a:pPr>
              <a:spcBef>
                <a:spcPts val="2400"/>
              </a:spcBef>
            </a:pPr>
            <a:br>
              <a:rPr lang="en-US" dirty="0"/>
            </a:b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mc:AlternateContent xmlns:mc="http://schemas.openxmlformats.org/markup-compatibility/2006" xmlns:p14="http://schemas.microsoft.com/office/powerpoint/2010/main">
    <mc:Choice Requires="p14">
      <p:transition spd="slow" p14:dur="2000" advTm="11625"/>
    </mc:Choice>
    <mc:Fallback xmlns="">
      <p:transition spd="slow" advTm="11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mc:AlternateContent xmlns:mc="http://schemas.openxmlformats.org/markup-compatibility/2006" xmlns:p14="http://schemas.microsoft.com/office/powerpoint/2010/main">
    <mc:Choice Requires="p14">
      <p:transition spd="slow" p14:dur="2000" advTm="55031"/>
    </mc:Choice>
    <mc:Fallback xmlns="">
      <p:transition spd="slow" advTm="550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mc:AlternateContent xmlns:mc="http://schemas.openxmlformats.org/markup-compatibility/2006" xmlns:p14="http://schemas.microsoft.com/office/powerpoint/2010/main">
    <mc:Choice Requires="p14">
      <p:transition spd="slow" p14:dur="2000" advTm="93955"/>
    </mc:Choice>
    <mc:Fallback xmlns="">
      <p:transition spd="slow" advTm="939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mc:AlternateContent xmlns:mc="http://schemas.openxmlformats.org/markup-compatibility/2006" xmlns:p14="http://schemas.microsoft.com/office/powerpoint/2010/main">
    <mc:Choice Requires="p14">
      <p:transition spd="slow" p14:dur="2000" advTm="116216"/>
    </mc:Choice>
    <mc:Fallback xmlns="">
      <p:transition spd="slow" advTm="1162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0433"/>
    </mc:Choice>
    <mc:Fallback xmlns="">
      <p:transition spd="slow" advTm="804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7644"/>
    </mc:Choice>
    <mc:Fallback xmlns="">
      <p:transition spd="slow" advTm="776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mc:AlternateContent xmlns:mc="http://schemas.openxmlformats.org/markup-compatibility/2006" xmlns:p14="http://schemas.microsoft.com/office/powerpoint/2010/main">
    <mc:Choice Requires="p14">
      <p:transition spd="slow" p14:dur="2000" advTm="132857"/>
    </mc:Choice>
    <mc:Fallback xmlns="">
      <p:transition spd="slow" advTm="1328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42031"/>
    </mc:Choice>
    <mc:Fallback xmlns="">
      <p:transition spd="slow" advTm="420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9787"/>
    </mc:Choice>
    <mc:Fallback xmlns="">
      <p:transition spd="slow" advTm="79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mc:AlternateContent xmlns:mc="http://schemas.openxmlformats.org/markup-compatibility/2006" xmlns:p14="http://schemas.microsoft.com/office/powerpoint/2010/main">
    <mc:Choice Requires="p14">
      <p:transition spd="slow" p14:dur="2000" advTm="94816"/>
    </mc:Choice>
    <mc:Fallback xmlns="">
      <p:transition spd="slow" advTm="948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mc:AlternateContent xmlns:mc="http://schemas.openxmlformats.org/markup-compatibility/2006" xmlns:p14="http://schemas.microsoft.com/office/powerpoint/2010/main">
    <mc:Choice Requires="p14">
      <p:transition spd="slow" p14:dur="2000" advTm="80643"/>
    </mc:Choice>
    <mc:Fallback xmlns="">
      <p:transition spd="slow" advTm="806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59062"/>
    </mc:Choice>
    <mc:Fallback xmlns="">
      <p:transition spd="slow" advTm="590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112157"/>
    </mc:Choice>
    <mc:Fallback xmlns="">
      <p:transition spd="slow" advTm="112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mc:AlternateContent xmlns:mc="http://schemas.openxmlformats.org/markup-compatibility/2006" xmlns:p14="http://schemas.microsoft.com/office/powerpoint/2010/main">
    <mc:Choice Requires="p14">
      <p:transition spd="slow" p14:dur="2000" advTm="93785"/>
    </mc:Choice>
    <mc:Fallback xmlns="">
      <p:transition spd="slow" advTm="9378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mc:AlternateContent xmlns:mc="http://schemas.openxmlformats.org/markup-compatibility/2006" xmlns:p14="http://schemas.microsoft.com/office/powerpoint/2010/main">
    <mc:Choice Requires="p14">
      <p:transition spd="slow" p14:dur="2000" advTm="32193"/>
    </mc:Choice>
    <mc:Fallback xmlns="">
      <p:transition spd="slow" advTm="321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78"/>
    </mc:Choice>
    <mc:Fallback xmlns="">
      <p:transition spd="slow" advTm="168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4479"/>
    </mc:Choice>
    <mc:Fallback xmlns="">
      <p:transition spd="slow" advTm="14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mc:AlternateContent xmlns:mc="http://schemas.openxmlformats.org/markup-compatibility/2006" xmlns:p14="http://schemas.microsoft.com/office/powerpoint/2010/main">
    <mc:Choice Requires="p14">
      <p:transition spd="slow" p14:dur="2000" advTm="19084"/>
    </mc:Choice>
    <mc:Fallback xmlns="">
      <p:transition spd="slow" advTm="1908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2513559"/>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15866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mc:AlternateContent xmlns:mc="http://schemas.openxmlformats.org/markup-compatibility/2006" xmlns:p14="http://schemas.microsoft.com/office/powerpoint/2010/main">
    <mc:Choice Requires="p14">
      <p:transition spd="slow" p14:dur="2000" advTm="2192"/>
    </mc:Choice>
    <mc:Fallback xmlns="">
      <p:transition spd="slow" advTm="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mc:AlternateContent xmlns:mc="http://schemas.openxmlformats.org/markup-compatibility/2006" xmlns:p14="http://schemas.microsoft.com/office/powerpoint/2010/main">
    <mc:Choice Requires="p14">
      <p:transition spd="slow" p14:dur="2000" advTm="57186"/>
    </mc:Choice>
    <mc:Fallback xmlns="">
      <p:transition spd="slow" advTm="571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mc:AlternateContent xmlns:mc="http://schemas.openxmlformats.org/markup-compatibility/2006" xmlns:p14="http://schemas.microsoft.com/office/powerpoint/2010/main">
    <mc:Choice Requires="p14">
      <p:transition spd="slow" p14:dur="2000" advTm="59049"/>
    </mc:Choice>
    <mc:Fallback xmlns="">
      <p:transition spd="slow" advTm="590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mc:AlternateContent xmlns:mc="http://schemas.openxmlformats.org/markup-compatibility/2006" xmlns:p14="http://schemas.microsoft.com/office/powerpoint/2010/main">
    <mc:Choice Requires="p14">
      <p:transition spd="slow" p14:dur="2000" advTm="66345"/>
    </mc:Choice>
    <mc:Fallback xmlns="">
      <p:transition spd="slow" advTm="663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mc:AlternateContent xmlns:mc="http://schemas.openxmlformats.org/markup-compatibility/2006" xmlns:p14="http://schemas.microsoft.com/office/powerpoint/2010/main">
    <mc:Choice Requires="p14">
      <p:transition spd="slow" p14:dur="2000" advTm="75102"/>
    </mc:Choice>
    <mc:Fallback xmlns="">
      <p:transition spd="slow" advTm="751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26348</TotalTime>
  <Words>2859</Words>
  <Application>Microsoft Office PowerPoint</Application>
  <PresentationFormat>Custom</PresentationFormat>
  <Paragraphs>449</Paragraphs>
  <Slides>39</Slides>
  <Notes>1</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Agenda</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324</cp:revision>
  <cp:lastPrinted>2015-09-14T20:56:03Z</cp:lastPrinted>
  <dcterms:created xsi:type="dcterms:W3CDTF">2015-03-03T13:47:39Z</dcterms:created>
  <dcterms:modified xsi:type="dcterms:W3CDTF">2021-03-21T19:03:27Z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